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jiZbwDy1muG9AykWKWsoPtYagg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7d4de79c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41" name="Google Shape;141;g1e7d4de79c6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7d4de79c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47" name="Google Shape;147;g1e7d4de79c6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7d4de79c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53" name="Google Shape;153;g1e7d4de79c6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2" name="Google Shape;92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7d4de79c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8" name="Google Shape;98;g1e7d4de79c6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7d4de79c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04" name="Google Shape;104;g1e7d4de79c6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7d4de79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VWAP moves in all three trends.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Acts as support/resistance.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If price is going above vwap then it will be bullish.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if it’s below vwap then its bearish.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Whales may take support of VWAP to bounce upward.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Scenario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1 - Usual rally pattern is, at the start of the day, VWAP dumps (self adjustment), price takes support of VWAP, crosses pivot and rally up.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e7d4de79c6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7d4de79c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Scenario 2 - VWAP pumps upwards (self adjustment), then acts as resistance for price the whole day. </a:t>
            </a:r>
            <a:endParaRPr sz="1800"/>
          </a:p>
        </p:txBody>
      </p:sp>
      <p:sp>
        <p:nvSpPr>
          <p:cNvPr id="116" name="Google Shape;116;g1e7d4de79c6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7d4de79c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VWAP doesn’t work properly for bigger time frames.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22" name="Google Shape;122;g1e7d4de79c6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7d4de79c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VWAP is an intraday tool. So at bigger timeframes, 4h, 1D, 1W it doesn’t work that well.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29" name="Google Shape;129;g1e7d4de79c6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7d4de79c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35" name="Google Shape;135;g1e7d4de79c6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725780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type="ctrTitle"/>
          </p:nvPr>
        </p:nvSpPr>
        <p:spPr>
          <a:xfrm>
            <a:off x="130475" y="132575"/>
            <a:ext cx="11938800" cy="1967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19050">
              <a:srgbClr val="000000">
                <a:alpha val="50000"/>
              </a:srgbClr>
            </a:outerShdw>
            <a:reflection blurRad="0" dir="0" dist="0" endA="0" endPos="23000" fadeDir="5400012" kx="0" rotWithShape="0" algn="bl" stA="4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</a:pPr>
            <a:r>
              <a:rPr lang="en-US" sz="111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Advance</a:t>
            </a:r>
            <a:r>
              <a:rPr lang="en-US" sz="11100">
                <a:solidFill>
                  <a:srgbClr val="00FF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1100">
                <a:solidFill>
                  <a:srgbClr val="B1FD00"/>
                </a:solidFill>
                <a:latin typeface="Arial Rounded"/>
                <a:ea typeface="Arial Rounded"/>
                <a:cs typeface="Arial Rounded"/>
                <a:sym typeface="Arial Rounded"/>
              </a:rPr>
              <a:t>Volume</a:t>
            </a:r>
            <a:endParaRPr sz="11100">
              <a:solidFill>
                <a:srgbClr val="B1FD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7d4de79c6_0_5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4" name="Google Shape;144;g1e7d4de79c6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4300"/>
            <a:ext cx="11834950" cy="57562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7d4de79c6_0_6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0" name="Google Shape;150;g1e7d4de79c6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0" y="900275"/>
            <a:ext cx="11842799" cy="57933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7d4de79c6_0_6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6" name="Google Shape;156;g1e7d4de79c6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0" y="935275"/>
            <a:ext cx="11812300" cy="57061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5" name="Google Shape;95;g279766c697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69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7d4de79c6_0_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1" name="Google Shape;101;g1e7d4de79c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769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7d4de79c6_0_11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 + Pivot Points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7" name="Google Shape;107;g1e7d4de79c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75" y="905325"/>
            <a:ext cx="11847524" cy="58013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7d4de79c6_0_2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 + Pivot Points - 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Scenario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 1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3" name="Google Shape;113;g1e7d4de79c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826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7d4de79c6_0_1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 + Pivot Points - 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Scenario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 2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9" name="Google Shape;119;g1e7d4de79c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8" cy="57695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7d4de79c6_0_3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Problem?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5" name="Google Shape;125;g1e7d4de79c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75" y="950125"/>
            <a:ext cx="7819898" cy="580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g1e7d4de79c6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575" y="950125"/>
            <a:ext cx="7284676" cy="580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7d4de79c6_0_39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2" name="Google Shape;132;g1e7d4de79c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90851" cy="580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7d4de79c6_0_4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8" name="Google Shape;138;g1e7d4de79c6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51699" cy="58076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